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23A"/>
    <a:srgbClr val="956134"/>
    <a:srgbClr val="F39700"/>
    <a:srgbClr val="906E30"/>
    <a:srgbClr val="664724"/>
    <a:srgbClr val="645226"/>
    <a:srgbClr val="640000"/>
    <a:srgbClr val="3E0000"/>
    <a:srgbClr val="FFC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12" y="4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8056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4" tIns="45722" rIns="91444" bIns="45722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2017/5/1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4" tIns="45722" rIns="91444" bIns="457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44" tIns="45722" rIns="91444" bIns="457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8587"/>
            <a:ext cx="2945659" cy="498055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7"/>
            <a:ext cx="2945659" cy="498055"/>
          </a:xfrm>
          <a:prstGeom prst="rect">
            <a:avLst/>
          </a:prstGeom>
        </p:spPr>
        <p:txBody>
          <a:bodyPr vert="horz" lIns="91444" tIns="45722" rIns="91444" bIns="45722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6.emf"/><Relationship Id="rId3" Type="http://schemas.openxmlformats.org/officeDocument/2006/relationships/image" Target="../media/image7.png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9.jpe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.emf"/><Relationship Id="rId4" Type="http://schemas.openxmlformats.org/officeDocument/2006/relationships/image" Target="../media/image8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441901" y="1507541"/>
            <a:ext cx="6863774" cy="370176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1" rIns="91422" bIns="45711"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写真</a:t>
            </a:r>
          </a:p>
        </p:txBody>
      </p:sp>
      <p:pic>
        <p:nvPicPr>
          <p:cNvPr id="1034" name="Picture 10" descr="C:\Users\vanfu-vos-01\Desktop\牧野work\@@@進行中@@@\ADP\55_ガーデニング\イラレ\png\55_オブジェクト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701" y="249238"/>
            <a:ext cx="7788275" cy="1584325"/>
          </a:xfrm>
          <a:prstGeom prst="rect">
            <a:avLst/>
          </a:prstGeom>
          <a:noFill/>
        </p:spPr>
      </p:pic>
      <p:sp>
        <p:nvSpPr>
          <p:cNvPr id="31" name="円/楕円 30"/>
          <p:cNvSpPr/>
          <p:nvPr/>
        </p:nvSpPr>
        <p:spPr>
          <a:xfrm>
            <a:off x="2711549" y="5432523"/>
            <a:ext cx="609501" cy="609501"/>
          </a:xfrm>
          <a:prstGeom prst="ellipse">
            <a:avLst/>
          </a:prstGeom>
          <a:solidFill>
            <a:srgbClr val="956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08275" y="5559275"/>
            <a:ext cx="622300" cy="33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第</a:t>
            </a:r>
            <a:r>
              <a:rPr lang="en-US" altLang="ja-JP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1</a:t>
            </a:r>
            <a:r>
              <a:rPr lang="ja-JP" altLang="en-US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回</a:t>
            </a:r>
            <a:endParaRPr kumimoji="1" lang="ja-JP" altLang="en-US" sz="13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3" name="円/楕円 32"/>
          <p:cNvSpPr/>
          <p:nvPr/>
        </p:nvSpPr>
        <p:spPr>
          <a:xfrm>
            <a:off x="5089624" y="5432523"/>
            <a:ext cx="609501" cy="609501"/>
          </a:xfrm>
          <a:prstGeom prst="ellipse">
            <a:avLst/>
          </a:prstGeom>
          <a:solidFill>
            <a:srgbClr val="956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086350" y="5559275"/>
            <a:ext cx="622300" cy="332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00"/>
              </a:lnSpc>
            </a:pPr>
            <a:r>
              <a:rPr lang="ja-JP" altLang="en-US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第</a:t>
            </a:r>
            <a:r>
              <a:rPr lang="en-US" altLang="ja-JP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2</a:t>
            </a:r>
            <a:r>
              <a:rPr lang="ja-JP" altLang="en-US" sz="1300" dirty="0"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回</a:t>
            </a:r>
            <a:endParaRPr kumimoji="1" lang="ja-JP" altLang="en-US" sz="1300" dirty="0">
              <a:solidFill>
                <a:schemeClr val="bg1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48676" y="5619313"/>
            <a:ext cx="1442400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endParaRPr lang="en-US" altLang="ja-JP" sz="1300" dirty="0">
              <a:solidFill>
                <a:srgbClr val="956134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14:00</a:t>
            </a:r>
            <a:r>
              <a:rPr lang="ja-JP" altLang="en-US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16:00</a:t>
            </a:r>
            <a:endParaRPr kumimoji="1" lang="ja-JP" altLang="en-US" sz="1300" dirty="0">
              <a:solidFill>
                <a:srgbClr val="956134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10875" y="5640095"/>
            <a:ext cx="1966275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endParaRPr lang="ja-JP" altLang="en-US" sz="1300" dirty="0">
              <a:solidFill>
                <a:srgbClr val="956134"/>
              </a:solidFill>
              <a:latin typeface="HGPｺﾞｼｯｸE" pitchFamily="50" charset="-128"/>
              <a:ea typeface="HGPｺﾞｼｯｸE" pitchFamily="50" charset="-128"/>
            </a:endParaRPr>
          </a:p>
          <a:p>
            <a:pPr>
              <a:lnSpc>
                <a:spcPts val="1600"/>
              </a:lnSpc>
            </a:pPr>
            <a:r>
              <a:rPr lang="en-US" altLang="ja-JP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14:00</a:t>
            </a:r>
            <a:r>
              <a:rPr lang="ja-JP" altLang="en-US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～</a:t>
            </a:r>
            <a:r>
              <a:rPr lang="en-US" altLang="ja-JP" sz="1300" dirty="0">
                <a:solidFill>
                  <a:srgbClr val="956134"/>
                </a:solidFill>
                <a:latin typeface="HGPｺﾞｼｯｸE" pitchFamily="50" charset="-128"/>
                <a:ea typeface="HGPｺﾞｼｯｸE" pitchFamily="50" charset="-128"/>
              </a:rPr>
              <a:t>16:00</a:t>
            </a:r>
            <a:endParaRPr kumimoji="1" lang="ja-JP" altLang="en-US" sz="1300" dirty="0">
              <a:solidFill>
                <a:srgbClr val="956134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976563" y="6396038"/>
            <a:ext cx="1814512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>
            <a:off x="5343525" y="6396038"/>
            <a:ext cx="1814512" cy="0"/>
          </a:xfrm>
          <a:prstGeom prst="line">
            <a:avLst/>
          </a:pr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2896227" y="6459386"/>
            <a:ext cx="1966275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･植物の組み合わせ</a:t>
            </a: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bg1"/>
                </a:solidFill>
                <a:latin typeface="HGPｺﾞｼｯｸM" pitchFamily="50" charset="-128"/>
                <a:ea typeface="HGPｺﾞｼｯｸM" pitchFamily="50" charset="-128"/>
              </a:rPr>
              <a:t>･カラーリング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901" y="9067647"/>
            <a:ext cx="2923899" cy="1559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667479"/>
              </p:ext>
            </p:extLst>
          </p:nvPr>
        </p:nvGraphicFramePr>
        <p:xfrm>
          <a:off x="455614" y="1507541"/>
          <a:ext cx="6850062" cy="370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176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13" y="1397382"/>
            <a:ext cx="6965155" cy="3917900"/>
          </a:xfrm>
          <a:prstGeom prst="rect">
            <a:avLst/>
          </a:prstGeom>
        </p:spPr>
      </p:pic>
      <p:sp>
        <p:nvSpPr>
          <p:cNvPr id="14" name="楕円 13"/>
          <p:cNvSpPr/>
          <p:nvPr/>
        </p:nvSpPr>
        <p:spPr>
          <a:xfrm flipV="1">
            <a:off x="899014" y="5526078"/>
            <a:ext cx="1565374" cy="468932"/>
          </a:xfrm>
          <a:prstGeom prst="ellipse">
            <a:avLst/>
          </a:prstGeom>
          <a:solidFill>
            <a:schemeClr val="accent2">
              <a:alpha val="36000"/>
            </a:schemeClr>
          </a:solidFill>
          <a:ln>
            <a:solidFill>
              <a:srgbClr val="A47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362" y="6259172"/>
            <a:ext cx="2756026" cy="2290947"/>
          </a:xfrm>
          <a:prstGeom prst="rect">
            <a:avLst/>
          </a:prstGeom>
        </p:spPr>
      </p:pic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995481"/>
              </p:ext>
            </p:extLst>
          </p:nvPr>
        </p:nvGraphicFramePr>
        <p:xfrm>
          <a:off x="3495675" y="295275"/>
          <a:ext cx="4619625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7" imgW="4248082" imgH="1234649" progId="Word.Document.12">
                  <p:embed/>
                </p:oleObj>
              </mc:Choice>
              <mc:Fallback>
                <p:oleObj name="Document" r:id="rId7" imgW="4248082" imgH="123464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5675" y="295275"/>
                        <a:ext cx="4619625" cy="1343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28510"/>
              </p:ext>
            </p:extLst>
          </p:nvPr>
        </p:nvGraphicFramePr>
        <p:xfrm>
          <a:off x="388938" y="6310313"/>
          <a:ext cx="4030662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9" imgW="2843785" imgH="1394955" progId="Word.Document.12">
                  <p:embed/>
                </p:oleObj>
              </mc:Choice>
              <mc:Fallback>
                <p:oleObj name="Document" r:id="rId9" imgW="2843785" imgH="139495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88938" y="6310313"/>
                        <a:ext cx="4030662" cy="197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388641"/>
              </p:ext>
            </p:extLst>
          </p:nvPr>
        </p:nvGraphicFramePr>
        <p:xfrm>
          <a:off x="1098551" y="5563244"/>
          <a:ext cx="13144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Document" r:id="rId11" imgW="1372765" imgH="456479" progId="Word.Document.12">
                  <p:embed/>
                </p:oleObj>
              </mc:Choice>
              <mc:Fallback>
                <p:oleObj name="Document" r:id="rId11" imgW="1372765" imgH="4564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98551" y="5563244"/>
                        <a:ext cx="1314450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586447"/>
              </p:ext>
            </p:extLst>
          </p:nvPr>
        </p:nvGraphicFramePr>
        <p:xfrm>
          <a:off x="3409950" y="5322888"/>
          <a:ext cx="3935413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" name="Document" r:id="rId13" imgW="3150874" imgH="456479" progId="Word.Document.12">
                  <p:embed/>
                </p:oleObj>
              </mc:Choice>
              <mc:Fallback>
                <p:oleObj name="Document" r:id="rId13" imgW="3150874" imgH="45647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409950" y="5322888"/>
                        <a:ext cx="3935413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オブジェクト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5067893"/>
              </p:ext>
            </p:extLst>
          </p:nvPr>
        </p:nvGraphicFramePr>
        <p:xfrm>
          <a:off x="5781675" y="5319713"/>
          <a:ext cx="39084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Document" r:id="rId15" imgW="3150874" imgH="456479" progId="Word.Document.12">
                  <p:embed/>
                </p:oleObj>
              </mc:Choice>
              <mc:Fallback>
                <p:oleObj name="Document" r:id="rId15" imgW="3150874" imgH="456479" progId="Word.Document.12">
                  <p:embed/>
                  <p:pic>
                    <p:nvPicPr>
                      <p:cNvPr id="6" name="オブジェクト 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781675" y="5319713"/>
                        <a:ext cx="3908425" cy="56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533900" y="9263542"/>
            <a:ext cx="13536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さかいしりつけんこうふくし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910258" y="9282592"/>
            <a:ext cx="62658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500" spc="-300" dirty="0"/>
              <a:t>しみんこうりゅう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482148" y="9890937"/>
            <a:ext cx="19433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 err="1"/>
              <a:t>さか</a:t>
            </a:r>
            <a:r>
              <a:rPr kumimoji="1" lang="ja-JP" altLang="en-US" sz="600" dirty="0"/>
              <a:t>いしさかいくあさひがおかなかまち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34440" y="9024408"/>
            <a:ext cx="58578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もうしこ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58328" y="9030876"/>
            <a:ext cx="18780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と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889932" y="8546467"/>
            <a:ext cx="196418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524364" y="9035638"/>
            <a:ext cx="3952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/>
              <a:t>あ</a:t>
            </a:r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756373"/>
              </p:ext>
            </p:extLst>
          </p:nvPr>
        </p:nvGraphicFramePr>
        <p:xfrm>
          <a:off x="396875" y="8385175"/>
          <a:ext cx="5903913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17" imgW="4489397" imgH="1597675" progId="Word.Document.12">
                  <p:embed/>
                </p:oleObj>
              </mc:Choice>
              <mc:Fallback>
                <p:oleObj name="Document" r:id="rId17" imgW="4489397" imgH="159767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96875" y="8385175"/>
                        <a:ext cx="5903913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4533900" y="8629650"/>
            <a:ext cx="6863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ea typeface="ＤＦ平成ゴシック体W5" panose="02010609000101010101" pitchFamily="1" charset="-128"/>
              </a:rPr>
              <a:t>イメージ</a:t>
            </a:r>
            <a:endParaRPr kumimoji="1" lang="ja-JP" altLang="en-US" sz="800" dirty="0">
              <a:ea typeface="ＤＦ平成ゴシック体W5" panose="0201060900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35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ＤＦ平成ゴシック体W5</vt:lpstr>
      <vt:lpstr>HGPｺﾞｼｯｸE</vt:lpstr>
      <vt:lpstr>HGPｺﾞｼｯｸM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Document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2014-07-29T12:30:16Z</dcterms:created>
  <dcterms:modified xsi:type="dcterms:W3CDTF">2017-05-01T02:27:48Z</dcterms:modified>
</cp:coreProperties>
</file>